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E1F78A-EE9C-4371-9C32-66C8411CACBF}" type="datetimeFigureOut">
              <a:rPr lang="hr-HR" smtClean="0"/>
              <a:t>10.12.2015.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3357B5-569E-4C42-96C7-FC5FCF8B86D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976664" cy="4032448"/>
          </a:xfrm>
        </p:spPr>
      </p:pic>
    </p:spTree>
    <p:extLst>
      <p:ext uri="{BB962C8B-B14F-4D97-AF65-F5344CB8AC3E}">
        <p14:creationId xmlns:p14="http://schemas.microsoft.com/office/powerpoint/2010/main" val="39703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240360" cy="4813995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4248472" cy="3045051"/>
          </a:xfrm>
        </p:spPr>
      </p:pic>
    </p:spTree>
    <p:extLst>
      <p:ext uri="{BB962C8B-B14F-4D97-AF65-F5344CB8AC3E}">
        <p14:creationId xmlns:p14="http://schemas.microsoft.com/office/powerpoint/2010/main" val="17995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326632" cy="2972122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248472" cy="2808312"/>
          </a:xfrm>
        </p:spPr>
      </p:pic>
    </p:spTree>
    <p:extLst>
      <p:ext uri="{BB962C8B-B14F-4D97-AF65-F5344CB8AC3E}">
        <p14:creationId xmlns:p14="http://schemas.microsoft.com/office/powerpoint/2010/main" val="19234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392488" cy="304413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3456384" cy="5030019"/>
          </a:xfrm>
        </p:spPr>
      </p:pic>
    </p:spTree>
    <p:extLst>
      <p:ext uri="{BB962C8B-B14F-4D97-AF65-F5344CB8AC3E}">
        <p14:creationId xmlns:p14="http://schemas.microsoft.com/office/powerpoint/2010/main" val="24891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176464" cy="3481192"/>
          </a:xfrm>
        </p:spPr>
      </p:pic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464496" cy="2952328"/>
          </a:xfrm>
        </p:spPr>
      </p:pic>
    </p:spTree>
    <p:extLst>
      <p:ext uri="{BB962C8B-B14F-4D97-AF65-F5344CB8AC3E}">
        <p14:creationId xmlns:p14="http://schemas.microsoft.com/office/powerpoint/2010/main" val="30274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248472" cy="3073904"/>
          </a:xfrm>
        </p:spPr>
      </p:pic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4248472" cy="2952328"/>
          </a:xfrm>
        </p:spPr>
      </p:pic>
    </p:spTree>
    <p:extLst>
      <p:ext uri="{BB962C8B-B14F-4D97-AF65-F5344CB8AC3E}">
        <p14:creationId xmlns:p14="http://schemas.microsoft.com/office/powerpoint/2010/main" val="41621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4572000" cy="3841232"/>
          </a:xfrm>
        </p:spPr>
      </p:pic>
      <p:pic>
        <p:nvPicPr>
          <p:cNvPr id="1026" name="Picture 2" descr="C:\Users\Profesor\Desktop\izložba\IZLOŽBA_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66077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43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176464" cy="3257928"/>
          </a:xfrm>
        </p:spPr>
      </p:pic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3"/>
            <a:ext cx="4032448" cy="2808311"/>
          </a:xfrm>
        </p:spPr>
      </p:pic>
    </p:spTree>
    <p:extLst>
      <p:ext uri="{BB962C8B-B14F-4D97-AF65-F5344CB8AC3E}">
        <p14:creationId xmlns:p14="http://schemas.microsoft.com/office/powerpoint/2010/main" val="18730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</TotalTime>
  <Words>0</Words>
  <Application>Microsoft Office PowerPoint</Application>
  <PresentationFormat>Prikaz na zaslonu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Izvršno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Windows User</dc:creator>
  <cp:lastModifiedBy>Windows User</cp:lastModifiedBy>
  <cp:revision>5</cp:revision>
  <dcterms:created xsi:type="dcterms:W3CDTF">2015-12-10T08:08:06Z</dcterms:created>
  <dcterms:modified xsi:type="dcterms:W3CDTF">2015-12-10T09:14:00Z</dcterms:modified>
</cp:coreProperties>
</file>