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08B7-FD6E-4F7B-8294-8FEDCB047DA2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3EC8-2CE5-4900-A740-B0B526FF7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4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C0DC0-7564-501F-4702-6C7AA9D3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9EDE80-C76F-4E4E-5A2E-A6F7F14D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5BFB78-170A-6082-3318-8687C4A0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4BA-2E0A-4D79-95D5-8561AD4E7063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3D9F82-F3B7-1539-FA37-43176D86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34AA49-15ED-A0F8-5CC1-DC1E6790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33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B4117-964D-7FF4-1830-68BC56B0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7AFC018-A575-0638-1AA4-8D713BE2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517647-11F9-06D8-924B-B44A329E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7E4E-02D7-4183-9857-96088D124BDF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F6D11E-271B-9C02-E364-97EB3899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F27176-E44B-8167-78B0-5569956D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70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1FFABDF-93C3-5DC8-F6BE-A03AF17CE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406BE9F-850E-CC73-4CA0-1E35CCF67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662BCC-FCE2-6161-DA52-6877B9A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2F9-973E-42F0-A2AB-2A9FFDFBFF3A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E363F2-1338-A18A-0F2A-76117716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C2E7C8-6069-38E5-2E22-59DBA1D2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82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11C76-0868-17A1-1B93-7A0AB2CE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546396-111C-0455-CF66-62A6524C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EA7190-AC15-1925-F095-7F2AD866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D9A4-E737-4753-9B6F-8A3107A187DF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454980-1289-0341-ED7B-DC8A1826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34A31A-7E4D-38F4-B5D1-502674B7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51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FABCD-A050-2A21-63E4-D984263B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E6ADFA-9D5D-BDB3-254A-34087D87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EAA2AB-FA73-010E-9F06-FC61448B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CEA7-CA4B-431C-9E5F-CE92485F0CB9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D6BC44-BD77-CD9E-C649-E53ABDD5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6F3AE2-DA7B-95A2-FCC9-C8AE702C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5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F830F-C4EB-DD12-7D6C-2394EBA9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D22540-A75F-A680-5FF5-0A559E925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7C0F58-EA4D-5C84-EDEA-871CC3056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BFA6FF3-3F72-DA0F-11F2-4B32E9D7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2711-1211-480C-92B5-6EED3E9C8DDB}" type="datetime1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AC7F305-0539-4A73-043E-1B8D4247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F02E44-486D-53EC-5593-0DCF819A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28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53AFC-4E40-68AF-7DDC-DB850076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45F565-76F9-F0C3-162B-E48BD9F7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CA4B89-8022-6616-5B1A-9424B30D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658A4F7-73D2-C0EC-9E78-32D3D3423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21DB2C6-A11D-7FD9-176E-2EE444078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DEC33AB-29AC-ED9D-6B31-F758BFF2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4D2-CB58-479C-B80C-007C3552757E}" type="datetime1">
              <a:rPr lang="hr-HR" smtClean="0"/>
              <a:t>13.9.2024.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10C893F-9CCC-BAA6-3288-D11AA767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69AF9A3-175E-8C6C-3A3E-FCDD3157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08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C3D600-6DE4-8CD1-9BAB-DC517BBB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23054B-E7B6-3A8D-EC26-758ADF03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EFB0-1767-4038-80BF-DD56B2CD0E52}" type="datetime1">
              <a:rPr lang="hr-HR" smtClean="0"/>
              <a:t>13.9.2024.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5A2F4A-FE99-BA16-7F40-640BE3B1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50F3B1D-B4B5-4F37-1F92-7D91425B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71B8920-71B5-63AB-9BFD-86504855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4466-8588-45A0-B0C5-454E103FB6FF}" type="datetime1">
              <a:rPr lang="hr-HR" smtClean="0"/>
              <a:t>13.9.2024.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C9E1579-286C-9C86-018A-BE9E305E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A3CDF2-4840-745B-D0DE-D47D137D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03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3A623A-8A1B-6508-9A4F-A0661B01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06C2B1-750E-7983-ECD6-BA1E562E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944FD4B-31FD-7E29-AC4E-25B520B0D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921683-A5CA-8A95-1554-81F81A18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C83F-2960-457A-9B53-BA82BB3EAE5A}" type="datetime1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05F0708-0BA6-19D2-C764-DEFEC177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71CCB5-7532-0F6E-4D1B-6C193957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9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56DF5-2E49-78B7-4E0A-BBFF9F2D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FDF864C-FBE5-A3DF-EC1F-2A7CD7245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6E5198-D8BC-F0EA-193F-B5AAC4443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8252E3-305C-0757-370C-AA2BF8D2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7DBE-679E-40A8-9A70-246506D0361F}" type="datetime1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DE9EB3-3180-FABE-F308-EE583663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CB9D0C9-3C87-7717-5B61-CD140E8C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52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4A55F3-D3F4-D498-8159-C583CF21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5554AC-B3F5-C746-66DD-947DA245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D251FD-54C3-8A68-424F-AB7DD6CC2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0EA8-CA51-4749-8644-AA03C853FDEB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F9DA3B-97E7-24FB-A205-9AD3B15E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CC88DFD-DD7B-28C9-330F-F4007A3A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88FE-F8D4-4B32-A81A-E6CCCA0071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16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roatia.org/crown/content_images/2016/bilinski/bilinski-problem%20parketiranja.pdf" TargetMode="External"/><Relationship Id="rId3" Type="http://schemas.openxmlformats.org/officeDocument/2006/relationships/hyperlink" Target="https://www.artisticord.com/2023/02/mc-escher-1898-1972.html" TargetMode="External"/><Relationship Id="rId7" Type="http://schemas.openxmlformats.org/officeDocument/2006/relationships/hyperlink" Target="https://repozitorij.pmf.unizg.hr/islandora/object/pmf%3A6224/datastream/PDF/view" TargetMode="External"/><Relationship Id="rId2" Type="http://schemas.openxmlformats.org/officeDocument/2006/relationships/hyperlink" Target="https://www.salvador-dali.org/en/artw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ment.hr/static/files/5-Razno/Poplocavanje%20ravnine/Poplocavanje%20ravnine%20-%20Upute%20za%20projekt.pdf" TargetMode="External"/><Relationship Id="rId5" Type="http://schemas.openxmlformats.org/officeDocument/2006/relationships/hyperlink" Target="https://hrcak.srce.hr/file/9461" TargetMode="External"/><Relationship Id="rId4" Type="http://schemas.openxmlformats.org/officeDocument/2006/relationships/hyperlink" Target="https://stem.ctk-rijeka.hr/hr/matematicke-puzle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B39940-962E-BF7F-06F8-9CAF24C15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hr-HR" sz="8200"/>
              <a:t>Ravno prema matematici!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CD504F-82A1-FB47-FD2D-32244B634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hr-HR" sz="4400" dirty="0" err="1"/>
              <a:t>Teselacija</a:t>
            </a:r>
            <a:endParaRPr lang="hr-HR" sz="4400" dirty="0"/>
          </a:p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endParaRPr lang="hr-HR" dirty="0"/>
          </a:p>
        </p:txBody>
      </p:sp>
      <p:pic>
        <p:nvPicPr>
          <p:cNvPr id="7" name="Graphic 6" descr="Prskanje">
            <a:extLst>
              <a:ext uri="{FF2B5EF4-FFF2-40B4-BE49-F238E27FC236}">
                <a16:creationId xmlns:a16="http://schemas.microsoft.com/office/drawing/2014/main" id="{1D28F476-D693-609C-0738-CC60F549D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B00057-1C39-42C2-3BC8-BAF15A0E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Zadatak 1.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E5D576-59B9-B23C-4778-8D4FDE7D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dirty="0"/>
              <a:t>Koristeći pravilne mnogokute prekrijte što više ravnine pazeći da nemate praznina i preklapanja stvarajući određen „model” s obzirom na vrstu, oblik i poredak mnogokuta koji onda periodički ponavljate.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kvadrati i trokuti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šesterokuti i trokuti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šesterokuti, kvadrati i trokuti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726C9D-EDAD-DD33-696B-99A5525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F93E18-55C9-44EB-B627-D290FD213264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13.9.2024.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7ED172-5F5A-DFA1-3626-F8F0D16A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Ravno prema matematici!</a:t>
            </a: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210F5D-7F01-5D6B-9624-5014AA57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3788FE-F8D4-4B32-A81A-E6CCCA0071F0}" type="slidenum">
              <a:rPr lang="hr-HR" smtClean="0"/>
              <a:pPr>
                <a:spcAft>
                  <a:spcPts val="600"/>
                </a:spcAft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6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1CDFC4-B22A-3602-18E3-3F067CE1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Zadatak 2.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EBBDF3-6A2E-00C4-7478-E6EA15CD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r-HR" dirty="0"/>
              <a:t>Oblikujte matematički zadatak koji je temeljen na zadatku 1.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59F44F3-CC99-4C99-52BD-68DF4BAA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562A03-7C2F-4B9C-AB04-E2CE32240152}" type="datetime1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13.9.2024.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87BC6F-0488-410C-45E6-723C1F83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Ravno prema matematici!</a:t>
            </a: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BB2A73-55E5-BCB7-8D33-9FDC74C0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3788FE-F8D4-4B32-A81A-E6CCCA0071F0}" type="slidenum">
              <a:rPr lang="hr-HR" smtClean="0"/>
              <a:pPr>
                <a:spcAft>
                  <a:spcPts val="600"/>
                </a:spcAft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98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44B62-23F8-1FE5-D499-320161F7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Pravilno popločavanje ravnine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44F9B7-A7DD-A215-153D-80CDD8B9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8C95-8C3C-4DBA-8CE8-F07AA53B7B3A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13DE7E-786B-FD74-8E18-50121A6C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Ravno prema matematici!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57A6F4-A8A7-A660-ABF9-EBE8301D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4</a:t>
            </a:fld>
            <a:endParaRPr lang="hr-HR"/>
          </a:p>
        </p:txBody>
      </p:sp>
      <p:pic>
        <p:nvPicPr>
          <p:cNvPr id="12" name="Rezervirano mjesto sadržaja 11" descr="Slika na kojoj se prikazuje grafika, snimka zaslona, dijagram, grafički dizajn&#10;&#10;Opis je automatski generiran">
            <a:extLst>
              <a:ext uri="{FF2B5EF4-FFF2-40B4-BE49-F238E27FC236}">
                <a16:creationId xmlns:a16="http://schemas.microsoft.com/office/drawing/2014/main" id="{BF4D8998-B7C9-38E6-AB31-6145444C1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r="15899" b="40601"/>
          <a:stretch/>
        </p:blipFill>
        <p:spPr>
          <a:xfrm>
            <a:off x="559722" y="1690688"/>
            <a:ext cx="8826874" cy="3666930"/>
          </a:xfr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9EAA258-4F3D-45B3-6DF5-D07AC202242D}"/>
              </a:ext>
            </a:extLst>
          </p:cNvPr>
          <p:cNvSpPr txBox="1"/>
          <p:nvPr/>
        </p:nvSpPr>
        <p:spPr>
          <a:xfrm>
            <a:off x="7511143" y="1978090"/>
            <a:ext cx="4488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Teorem 1.</a:t>
            </a:r>
          </a:p>
          <a:p>
            <a:r>
              <a:rPr lang="hr-HR" sz="2400" dirty="0"/>
              <a:t>Jedina pravilna popločavanja ravnine su na </a:t>
            </a:r>
            <a:r>
              <a:rPr lang="hr-HR" sz="2400" dirty="0" err="1"/>
              <a:t>jednakostranične</a:t>
            </a:r>
            <a:r>
              <a:rPr lang="hr-HR" sz="2400" dirty="0"/>
              <a:t> trokute, kvadrate i pravilne šesterokute.</a:t>
            </a:r>
            <a:endParaRPr lang="hr-HR" sz="3600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EA57EED-A4AF-B59A-8392-633D07C18777}"/>
              </a:ext>
            </a:extLst>
          </p:cNvPr>
          <p:cNvSpPr txBox="1"/>
          <p:nvPr/>
        </p:nvSpPr>
        <p:spPr>
          <a:xfrm>
            <a:off x="7659150" y="4420998"/>
            <a:ext cx="3800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Dokaz</a:t>
            </a:r>
            <a:r>
              <a:rPr lang="hr-HR" dirty="0"/>
              <a:t>:</a:t>
            </a:r>
          </a:p>
          <a:p>
            <a:r>
              <a:rPr lang="hr-HR" dirty="0"/>
              <a:t>Geometrijski problem zapisujemo kao algebarski (zbor veličina kutova u svakom čvorištu iznosi 360°) i postavljamo </a:t>
            </a:r>
            <a:r>
              <a:rPr lang="hr-HR" dirty="0" err="1"/>
              <a:t>diofantsku</a:t>
            </a:r>
            <a:r>
              <a:rPr lang="hr-HR" dirty="0"/>
              <a:t> jednadžbu</a:t>
            </a:r>
          </a:p>
        </p:txBody>
      </p:sp>
    </p:spTree>
    <p:extLst>
      <p:ext uri="{BB962C8B-B14F-4D97-AF65-F5344CB8AC3E}">
        <p14:creationId xmlns:p14="http://schemas.microsoft.com/office/powerpoint/2010/main" val="20860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9BA432-646C-BC77-ADFC-409F9C29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Arhimedova popločavanja ravnine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177CF2-DF74-6E5B-B3B6-6F2AF47F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čvorištima se sastaje više pravilnih mnogokuta 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35047F-BF4C-7E67-BDF9-C860B397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D9A4-E737-4753-9B6F-8A3107A187DF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590099-D949-57E9-DC37-D7930A42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Ravno prema matematici!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F28391-C6C2-5C4F-EBEB-B3623C42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5</a:t>
            </a:fld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9E96DF1-A7E1-5FA7-95C4-F4A5440BA3DD}"/>
              </a:ext>
            </a:extLst>
          </p:cNvPr>
          <p:cNvSpPr txBox="1"/>
          <p:nvPr/>
        </p:nvSpPr>
        <p:spPr>
          <a:xfrm>
            <a:off x="1132514" y="2885813"/>
            <a:ext cx="4496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Teorem 2.</a:t>
            </a:r>
          </a:p>
          <a:p>
            <a:r>
              <a:rPr lang="hr-HR" sz="2400" dirty="0"/>
              <a:t>U razdiobi ravnine na pravilne mnogokute ne može biti više od tri različite vrste pravilnih mnogokuta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4459B2E-9F9C-E4F3-C6BF-58762F666B4A}"/>
              </a:ext>
            </a:extLst>
          </p:cNvPr>
          <p:cNvSpPr txBox="1"/>
          <p:nvPr/>
        </p:nvSpPr>
        <p:spPr>
          <a:xfrm>
            <a:off x="1132514" y="4819526"/>
            <a:ext cx="390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Dokaz:</a:t>
            </a:r>
          </a:p>
          <a:p>
            <a:r>
              <a:rPr lang="hr-HR" dirty="0"/>
              <a:t>60° + 90° +108° +120°  = 378°</a:t>
            </a:r>
          </a:p>
        </p:txBody>
      </p:sp>
    </p:spTree>
    <p:extLst>
      <p:ext uri="{BB962C8B-B14F-4D97-AF65-F5344CB8AC3E}">
        <p14:creationId xmlns:p14="http://schemas.microsoft.com/office/powerpoint/2010/main" val="408259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uzorak, šarenilo, origami&#10;&#10;Opis je automatski generiran">
            <a:extLst>
              <a:ext uri="{FF2B5EF4-FFF2-40B4-BE49-F238E27FC236}">
                <a16:creationId xmlns:a16="http://schemas.microsoft.com/office/drawing/2014/main" id="{69130343-4F18-C541-9287-868762DA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38ED9E3-9CE1-5ACB-3D2F-903562E4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EC4466-8588-45A0-B0C5-454E103FB6FF}" type="datetime1">
              <a:rPr lang="hr-HR" smtClean="0"/>
              <a:pPr>
                <a:spcAft>
                  <a:spcPts val="600"/>
                </a:spcAft>
              </a:pPr>
              <a:t>13.9.2024.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0D694B0-4B5C-1480-C493-5592B6A4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Ravno prema matematici!</a:t>
            </a:r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9382CB-4B18-749E-5914-97A8E1EA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3788FE-F8D4-4B32-A81A-E6CCCA0071F0}" type="slidenum">
              <a:rPr lang="hr-HR" smtClean="0"/>
              <a:pPr>
                <a:spcAft>
                  <a:spcPts val="600"/>
                </a:spcAft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97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932182-6914-594C-E5D7-98ADF79D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hr-HR" sz="3700"/>
              <a:t>Matematika i umjetnost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D43E14-ADD0-6BE1-F377-5B65B4EA3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hr-HR" sz="2000"/>
              <a:t>M.C. Escher – nizozemski grafičar</a:t>
            </a:r>
          </a:p>
          <a:p>
            <a:endParaRPr lang="hr-HR" sz="2000"/>
          </a:p>
        </p:txBody>
      </p:sp>
      <p:pic>
        <p:nvPicPr>
          <p:cNvPr id="8" name="Slika 7" descr="Slika na kojoj se prikazuje Ljudsko lice, Ljudska brada, čovjek, osoba&#10;&#10;Opis je automatski generiran">
            <a:extLst>
              <a:ext uri="{FF2B5EF4-FFF2-40B4-BE49-F238E27FC236}">
                <a16:creationId xmlns:a16="http://schemas.microsoft.com/office/drawing/2014/main" id="{DB7506E1-80D3-F193-952E-D8634E73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14873"/>
          <a:stretch/>
        </p:blipFill>
        <p:spPr>
          <a:xfrm>
            <a:off x="6946666" y="774285"/>
            <a:ext cx="2112264" cy="1999673"/>
          </a:xfrm>
          <a:prstGeom prst="rect">
            <a:avLst/>
          </a:prstGeom>
        </p:spPr>
      </p:pic>
      <p:pic>
        <p:nvPicPr>
          <p:cNvPr id="12" name="Slika 11" descr="Slika na kojoj se prikazuje odijevanje, uzorak, tkanina, crtež&#10;&#10;Opis je automatski generiran">
            <a:extLst>
              <a:ext uri="{FF2B5EF4-FFF2-40B4-BE49-F238E27FC236}">
                <a16:creationId xmlns:a16="http://schemas.microsoft.com/office/drawing/2014/main" id="{ABA128E6-839F-B3F6-A2E6-F7C89C4BF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r="-3" b="2619"/>
          <a:stretch/>
        </p:blipFill>
        <p:spPr>
          <a:xfrm>
            <a:off x="9223523" y="774285"/>
            <a:ext cx="2112264" cy="1999673"/>
          </a:xfrm>
          <a:prstGeom prst="rect">
            <a:avLst/>
          </a:prstGeom>
        </p:spPr>
      </p:pic>
      <p:pic>
        <p:nvPicPr>
          <p:cNvPr id="10" name="Slika 9" descr="Slika na kojoj se prikazuje skeč, crtež, umjetničko djelo&#10;&#10;Opis je automatski generiran">
            <a:extLst>
              <a:ext uri="{FF2B5EF4-FFF2-40B4-BE49-F238E27FC236}">
                <a16:creationId xmlns:a16="http://schemas.microsoft.com/office/drawing/2014/main" id="{F86CF2D2-5B9F-689C-67BD-2AD45216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11374" b="4"/>
          <a:stretch/>
        </p:blipFill>
        <p:spPr>
          <a:xfrm>
            <a:off x="6946667" y="2942704"/>
            <a:ext cx="4389120" cy="3213543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F63C03-4B51-88C7-6A08-D8CCD09E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A1D9A4-E737-4753-9B6F-8A3107A187DF}" type="datetime1">
              <a:rPr lang="hr-HR" smtClean="0"/>
              <a:pPr>
                <a:spcAft>
                  <a:spcPts val="600"/>
                </a:spcAft>
              </a:pPr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6707C6-0FB7-315E-39FE-6DA68D34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Ravno prema matematici!</a:t>
            </a: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8B63E3-8EA9-8437-BDF6-861507E4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3788FE-F8D4-4B32-A81A-E6CCCA0071F0}" type="slidenum">
              <a:rPr lang="hr-HR" smtClean="0"/>
              <a:pPr>
                <a:spcAft>
                  <a:spcPts val="600"/>
                </a:spcAft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42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31493B-502F-675A-EA64-0FE6BBCE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Salvador Dali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4E3E4C3-D8E5-8DA4-6BAD-E871C62F5244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50 apstraktnih slika koje se s dva metra poslože u 3 Lenjina prerušena u Kineze, a sa šest metara formiraju tigrovu glavu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uzorak, umjetničko djelo, kvadrat, snimka zaslona&#10;&#10;Opis je automatski generiran">
            <a:extLst>
              <a:ext uri="{FF2B5EF4-FFF2-40B4-BE49-F238E27FC236}">
                <a16:creationId xmlns:a16="http://schemas.microsoft.com/office/drawing/2014/main" id="{0BEDE677-C53D-1A9A-E5BC-0ECF4243E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3" r="4" b="21116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7EA5FB-8E85-8692-4711-8CD4BD96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CA1D9A4-E737-4753-9B6F-8A3107A187DF}" type="datetime1">
              <a:rPr lang="en-US" smtClean="0"/>
              <a:pPr>
                <a:spcAft>
                  <a:spcPts val="600"/>
                </a:spcAft>
              </a:pPr>
              <a:t>9/13/2024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F62021-2B8A-B60A-708F-B1ECF60F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Ravno prema matematici!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5A70E7-4790-24A2-2C5F-FA581083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3788FE-F8D4-4B32-A81A-E6CCCA0071F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 descr="Slika na kojoj se prikazuje skeč, portret, Ljudsko lice, crtež&#10;&#10;Opis je automatski generiran">
            <a:extLst>
              <a:ext uri="{FF2B5EF4-FFF2-40B4-BE49-F238E27FC236}">
                <a16:creationId xmlns:a16="http://schemas.microsoft.com/office/drawing/2014/main" id="{18ECDF84-3743-7D54-9C05-944A2A9E4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6" r="-3" b="30704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4C56E-DACA-65CA-71C2-6A4D8448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D65746-DE40-C55D-4423-B749FD1A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>
                <a:hlinkClick r:id="rId2"/>
              </a:rPr>
              <a:t>https://www.salvador-dali.org/en/artwor</a:t>
            </a:r>
            <a:endParaRPr lang="hr-HR" sz="2400" dirty="0"/>
          </a:p>
          <a:p>
            <a:r>
              <a:rPr lang="hr-HR" sz="2400" dirty="0">
                <a:hlinkClick r:id="rId3"/>
              </a:rPr>
              <a:t>https://www.artisticord.com/2023/02/mc-escher-1898-1972.html</a:t>
            </a:r>
            <a:endParaRPr lang="hr-HR" sz="2400" dirty="0"/>
          </a:p>
          <a:p>
            <a:r>
              <a:rPr lang="hr-HR" sz="2400" dirty="0">
                <a:hlinkClick r:id="rId4"/>
              </a:rPr>
              <a:t>https://stem.ctk-rijeka.hr/hr/matematicke-puzle-2/</a:t>
            </a:r>
            <a:endParaRPr lang="hr-HR" sz="2400" dirty="0"/>
          </a:p>
          <a:p>
            <a:r>
              <a:rPr lang="hr-HR" sz="2400" dirty="0">
                <a:hlinkClick r:id="rId5"/>
              </a:rPr>
              <a:t>https://hrcak.srce.hr/file/9461</a:t>
            </a:r>
            <a:endParaRPr lang="hr-HR" sz="2400" dirty="0"/>
          </a:p>
          <a:p>
            <a:r>
              <a:rPr lang="hr-HR" sz="2400" dirty="0">
                <a:hlinkClick r:id="rId6"/>
              </a:rPr>
              <a:t>https://element.hr/static/files/5-Razno/Poplocavanje%20ravnine/Poplocavanje%20ravnine%20-%20Upute%20za%20projekt.pdf</a:t>
            </a:r>
            <a:endParaRPr lang="hr-HR" sz="2400" dirty="0"/>
          </a:p>
          <a:p>
            <a:r>
              <a:rPr lang="hr-HR" sz="2400" dirty="0">
                <a:hlinkClick r:id="rId7"/>
              </a:rPr>
              <a:t>https://repozitorij.pmf.unizg.hr/islandora/object/pmf%3A6224/datastream/PDF/view</a:t>
            </a:r>
            <a:endParaRPr lang="hr-HR" sz="2400" dirty="0"/>
          </a:p>
          <a:p>
            <a:r>
              <a:rPr lang="hr-HR" sz="2400" dirty="0">
                <a:hlinkClick r:id="rId8"/>
              </a:rPr>
              <a:t>http://croatia.org/crown/content_images/2016/bilinski/bilinski-problem%20parketiranja.pdf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531927-78F0-318C-1C3C-7A19E048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D9A4-E737-4753-9B6F-8A3107A187DF}" type="datetime1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D6A92C-F562-0D3E-9CE2-7DB9BFA8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Ravno prema matematici!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F89EC4-58CD-60FB-8B62-8906EF4E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88FE-F8D4-4B32-A81A-E6CCCA0071F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069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357</Words>
  <Application>Microsoft Office PowerPoint</Application>
  <PresentationFormat>Široki zaslon</PresentationFormat>
  <Paragraphs>59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sustava Office</vt:lpstr>
      <vt:lpstr>Ravno prema matematici!</vt:lpstr>
      <vt:lpstr>Zadatak 1.</vt:lpstr>
      <vt:lpstr>Zadatak 2. </vt:lpstr>
      <vt:lpstr>Pravilno popločavanje ravnine</vt:lpstr>
      <vt:lpstr>Arhimedova popločavanja ravnine</vt:lpstr>
      <vt:lpstr>PowerPoint prezentacija</vt:lpstr>
      <vt:lpstr>Matematika i umjetnost</vt:lpstr>
      <vt:lpstr>Salvador Dali</vt:lpstr>
      <vt:lpstr>Popis literature: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Ravno prema matematici!</dc:title>
  <dc:creator>Domagoj Kobal</dc:creator>
  <cp:lastModifiedBy>Domagoj Kobal</cp:lastModifiedBy>
  <cp:revision>3</cp:revision>
  <dcterms:created xsi:type="dcterms:W3CDTF">2023-08-24T19:04:45Z</dcterms:created>
  <dcterms:modified xsi:type="dcterms:W3CDTF">2024-09-13T07:49:01Z</dcterms:modified>
</cp:coreProperties>
</file>