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07787-83D3-472D-A33B-287F3938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025369-432F-4E00-BE5D-F8174122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DAF06E-B3C8-4B33-A0FF-5386DFC6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4301CD-DC2C-4C9B-9DFA-DC78A90E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E00ACF-B8B0-4A2C-B7D9-D5812D2B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1B5DF0-D187-4E2E-9A04-4C20FA5C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3D2CCC-7735-4353-B32E-0847AFA36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EE38A9-9FA5-4AFA-A752-020C3987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EA1A36-8689-4C86-AB3E-89088F03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FF6186-C93D-4B8D-B6F4-D95638CC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45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A2E2A71-40F3-471C-B918-950C67A90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D29E855-063C-455D-A452-70AF2EE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BC35FC-A1C6-40FD-9235-1960B4B0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11D954-E9DC-40E3-96A6-1A8B9F62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E679E9-F9CE-4F5A-BB66-FF5F662E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1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F627C-29DD-4635-8101-C054F15F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A40994-D6E2-4651-AA61-8AE97AC6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6EDB1A-8BAF-419E-8628-8408860B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FB22ED-6504-4DB1-B615-6EE8CAA2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B54327-9493-45C9-9A0A-737A2362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2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BBC5ED-CAAE-4955-887E-AF249D0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0C95DE-0F4D-44F7-A1A2-EDE5B5986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9A01C0-6F9C-47CC-8638-D23FC54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4514FF-8B33-465C-BB40-81CEDFDA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B9E9CE-BC65-4865-9FBD-D901B63A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48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39A9A-77B8-4BA0-891E-E808B79D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7C547D-1198-47D1-8980-820BDDEAC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0ADAFC-2BCF-403C-83F7-25187F34B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CEB9AB-C0F1-4402-B57F-C2E1F22E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312DE3-8BB2-4C75-9655-A1D7E2A4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D0E5CB-F5F2-4768-A3F5-EEF72862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8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3AFCD-362F-4544-92B8-42851FD4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2EDCC9-76A4-4DD0-94FA-573DA132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0EFC07-F19C-43B3-AC32-0478DACE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9F5FF9-971D-4A9F-B5CB-C40A9BEF9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E2454D-9D55-4661-B09B-32BC0C37C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4722F8A-3CA7-4D74-AE80-BF7D65BB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227AF46-A21E-4E12-A09B-FEB09162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7FD7763-89EE-46F7-AFD0-3FC66995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29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F6940-47C7-478A-9EF0-9CF96F84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A75018F-7418-4E06-8E89-EA207DF2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9BA1F5-C200-41A8-93BE-644523D6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30E4B1-AA02-4CE7-B4E7-1584A03E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6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19EB99D-A69F-4729-8E20-F63C19DF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5DB7FF6-7506-4FC0-B53B-2D05AFC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EC57A0-5ACB-4140-9DC0-B868A468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56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9F868-4151-464B-A887-5C8E9E43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0A5444-47C2-4A72-83C7-8D2D32B1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03A78E-42FC-43D9-8A13-773A10AC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763C71-146C-4518-8EFC-D77957B8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FF2199-DE43-40F8-84C5-952B1768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5AC9CB-6142-4043-97FB-D71856F5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65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86290-4FB3-4433-A0D5-DCC51581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BD6CFDD-7093-4177-80C8-074AA4F92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856AEA-2280-40CB-A85A-EA4173737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07B124-D5F5-44F8-9E4C-2D2926F5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D8731E-9830-4A6E-B230-7B426F6A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BC23CC-F917-40ED-8220-EA088030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1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B28D5C0-D8F7-4DB8-9B4B-A30027E3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79F645-E021-4773-A0AE-79981EA8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D3FCB8-3D12-4CE7-9A06-AE477DCB4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9769-0A7D-429F-A37C-8860B2F997D9}" type="datetimeFigureOut">
              <a:rPr lang="hr-HR" smtClean="0"/>
              <a:t>12.12.2020.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4B5A4-C48B-4437-A564-41C7144C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3A45B9-C8A3-45BF-8879-A3525889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44CE-93CC-46A6-8FF7-1394BA0B9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4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049E3-B0DC-4801-A847-C274FCE4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81001"/>
            <a:ext cx="4524973" cy="50161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3100" dirty="0"/>
              <a:t>Projekt: Sudjelujem, aktiviram, kreiram u školi i zajednici </a:t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/>
              <a:t>- održan u razdoblju od</a:t>
            </a:r>
            <a:br>
              <a:rPr lang="hr-HR" sz="3100" dirty="0"/>
            </a:br>
            <a:r>
              <a:rPr lang="hr-HR" sz="3100" dirty="0"/>
              <a:t> 13. 01. 2020. do </a:t>
            </a:r>
            <a:br>
              <a:rPr lang="hr-HR" sz="3100" dirty="0"/>
            </a:br>
            <a:r>
              <a:rPr lang="hr-HR" sz="3100" dirty="0"/>
              <a:t>10. 11. 2020. </a:t>
            </a:r>
            <a:br>
              <a:rPr lang="hr-HR" sz="3100" dirty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sz="3100" dirty="0"/>
              <a:t>- radionica za nastavnike: Kvalitetniji rad s Vijećem učenika (13. 01. 2020., sudjelovala 3 djelatnika) </a:t>
            </a:r>
            <a:endParaRPr lang="en-US" sz="3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soba, fotografija, muškarac, grupa&#10;&#10;Opis je automatski generiran">
            <a:extLst>
              <a:ext uri="{FF2B5EF4-FFF2-40B4-BE49-F238E27FC236}">
                <a16:creationId xmlns:a16="http://schemas.microsoft.com/office/drawing/2014/main" id="{710F58EF-CBFE-4728-B348-061F4E825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1377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899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E23A02CB-8D65-4A30-A3B6-D2C1A251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Radionice za članove Vijeća učenika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Slika 10" descr="Slika na kojoj se prikazuje na zatvorenom, stol, strop, osoba&#10;&#10;Opis je automatski generiran">
            <a:extLst>
              <a:ext uri="{FF2B5EF4-FFF2-40B4-BE49-F238E27FC236}">
                <a16:creationId xmlns:a16="http://schemas.microsoft.com/office/drawing/2014/main" id="{02B0871B-B780-482F-9B8E-89804EA1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15202" b="-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Rezervirano mjesto sadržaja 4" descr="Slika na kojoj se prikazuje osoba, na zatvorenom, stol, sjedenje&#10;&#10;Opis je automatski generiran">
            <a:extLst>
              <a:ext uri="{FF2B5EF4-FFF2-40B4-BE49-F238E27FC236}">
                <a16:creationId xmlns:a16="http://schemas.microsoft.com/office/drawing/2014/main" id="{4683DB79-510C-4A2C-90E6-FE41313DC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1"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4" name="Slika 13" descr="Slika na kojoj se prikazuje stol, na zatvorenom, strop, osoba&#10;&#10;Opis je automatski generiran">
            <a:extLst>
              <a:ext uri="{FF2B5EF4-FFF2-40B4-BE49-F238E27FC236}">
                <a16:creationId xmlns:a16="http://schemas.microsoft.com/office/drawing/2014/main" id="{0D5F0FE6-BEF1-47D3-A113-30D1F5835F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3646" b="-3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5" name="Group 2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E3F3014-E8E4-4B02-913E-78F220577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201" y="4357315"/>
            <a:ext cx="5692774" cy="1796995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Održane u razdoblju od 13. 1. 2020. do 3. 02. 2020. </a:t>
            </a: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Cilj: uključivanje učenika u demokratsko odlučivanje unutar škole </a:t>
            </a: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Voditelji: Domagoj </a:t>
            </a:r>
            <a:r>
              <a:rPr lang="hr-HR" sz="2400" dirty="0" err="1">
                <a:solidFill>
                  <a:schemeClr val="bg1">
                    <a:alpha val="80000"/>
                  </a:schemeClr>
                </a:solidFill>
              </a:rPr>
              <a:t>Morić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i Lidija </a:t>
            </a:r>
            <a:r>
              <a:rPr lang="hr-HR" sz="2400" dirty="0" err="1">
                <a:solidFill>
                  <a:schemeClr val="bg1">
                    <a:alpha val="80000"/>
                  </a:schemeClr>
                </a:solidFill>
              </a:rPr>
              <a:t>Đukes</a:t>
            </a:r>
            <a:endParaRPr lang="hr-HR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Sudjelovalo: 16 učenika 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C2052D-D223-4BAC-8A9C-F5B495DE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Radionica: Ja na tržištu rada i moja prava 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Slika na kojoj se prikazuje na zatvorenom, zgrada, stol, soba&#10;&#10;Opis je automatski generiran">
            <a:extLst>
              <a:ext uri="{FF2B5EF4-FFF2-40B4-BE49-F238E27FC236}">
                <a16:creationId xmlns:a16="http://schemas.microsoft.com/office/drawing/2014/main" id="{05B1FEB0-C774-4758-B68D-7A2C9A2E5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r="2" b="41848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6" name="Rezervirano mjesto sadržaja 5" descr="Slika na kojoj se prikazuje na zatvorenom, osoba, stol, prozor&#10;&#10;Opis je automatski generiran">
            <a:extLst>
              <a:ext uri="{FF2B5EF4-FFF2-40B4-BE49-F238E27FC236}">
                <a16:creationId xmlns:a16="http://schemas.microsoft.com/office/drawing/2014/main" id="{555D2056-9F52-45B0-9EDC-64DC98D9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r="33577" b="1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8" name="Slika 7" descr="Slika na kojoj se prikazuje na zatvorenom, stol, osoba, sjedenje&#10;&#10;Opis je automatski generiran">
            <a:extLst>
              <a:ext uri="{FF2B5EF4-FFF2-40B4-BE49-F238E27FC236}">
                <a16:creationId xmlns:a16="http://schemas.microsoft.com/office/drawing/2014/main" id="{1B821839-C150-4073-B3D9-A94B9B913C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47061" b="1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100CABA-E34E-4D4D-AAE1-5A4B4563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0266" y="4435052"/>
            <a:ext cx="710418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Održana 21. 01. 2020.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Voditelj: Sven </a:t>
            </a:r>
            <a:r>
              <a:rPr lang="hr-HR" sz="1800" dirty="0" err="1"/>
              <a:t>Janovski</a:t>
            </a:r>
            <a:endParaRPr lang="hr-HR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Sudionici: učenici 3. f razreda zanimanja vozač motornog vozila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1800" dirty="0"/>
              <a:t>Cilj: uključivanje učenika na tržište rada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9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783AC-BCAE-4FBA-9B7E-EDC9C5A3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Radionica: Aktivizam u školi i zajednici 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Slika na kojoj se prikazuje elektronički, izlog, monitor, na zatvorenom&#10;&#10;Opis je automatski generiran">
            <a:extLst>
              <a:ext uri="{FF2B5EF4-FFF2-40B4-BE49-F238E27FC236}">
                <a16:creationId xmlns:a16="http://schemas.microsoft.com/office/drawing/2014/main" id="{DB695D7D-2029-4CB8-A4EF-6E102C824C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r="-4" b="17201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8" name="Slika 7" descr="Slika na kojoj se prikazuje na zatvorenom, stol, malo, sjedenje&#10;&#10;Opis je automatski generiran">
            <a:extLst>
              <a:ext uri="{FF2B5EF4-FFF2-40B4-BE49-F238E27FC236}">
                <a16:creationId xmlns:a16="http://schemas.microsoft.com/office/drawing/2014/main" id="{4E0B5C48-3D77-4459-A848-99775719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r="-4" b="12778"/>
          <a:stretch/>
        </p:blipFill>
        <p:spPr>
          <a:xfrm>
            <a:off x="3811189" y="-16426"/>
            <a:ext cx="3719752" cy="2267032"/>
          </a:xfrm>
          <a:prstGeom prst="rect">
            <a:avLst/>
          </a:prstGeom>
        </p:spPr>
      </p:pic>
      <p:pic>
        <p:nvPicPr>
          <p:cNvPr id="18" name="Slika 17" descr="Slika na kojoj se prikazuje elektronički, na zatvorenom, monitor, sjedenje&#10;&#10;Opis je automatski generiran">
            <a:extLst>
              <a:ext uri="{FF2B5EF4-FFF2-40B4-BE49-F238E27FC236}">
                <a16:creationId xmlns:a16="http://schemas.microsoft.com/office/drawing/2014/main" id="{3AB56634-A781-4556-AF46-7A002D7FD6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-3" b="-3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6" name="Rezervirano mjesto sadržaja 5" descr="Slika na kojoj se prikazuje na zatvorenom, stol, soba, živo&#10;&#10;Opis je automatski generiran">
            <a:extLst>
              <a:ext uri="{FF2B5EF4-FFF2-40B4-BE49-F238E27FC236}">
                <a16:creationId xmlns:a16="http://schemas.microsoft.com/office/drawing/2014/main" id="{40FD09C3-9E05-4E87-8277-042FC1765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-4" b="12070"/>
          <a:stretch/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14" name="Slika 13" descr="Slika na kojoj se prikazuje na zatvorenom, stol, osoba, sjedenje&#10;&#10;Opis je automatski generiran">
            <a:extLst>
              <a:ext uri="{FF2B5EF4-FFF2-40B4-BE49-F238E27FC236}">
                <a16:creationId xmlns:a16="http://schemas.microsoft.com/office/drawing/2014/main" id="{0569537B-D4BB-4415-BB55-567DA66028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r="-4" b="4258"/>
          <a:stretch/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8329C8C-C003-466F-B8A7-A3A43959A2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9324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565348-83CF-4F4A-8A62-3AB84DEF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Održane </a:t>
            </a:r>
            <a:r>
              <a:rPr lang="hr-HR" sz="2000"/>
              <a:t>u studenom </a:t>
            </a:r>
            <a:r>
              <a:rPr lang="hr-HR" sz="2000" dirty="0"/>
              <a:t>2020.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Sudjelovali učenici 3. razreda (etika i vjeronauk)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Održane u suradnji s udrugom IKS Petrinja; voditeljica Larisa Brkić </a:t>
            </a:r>
          </a:p>
          <a:p>
            <a:r>
              <a:rPr lang="hr-HR" sz="2000" dirty="0"/>
              <a:t>Cilj: motiviranje i uključivanje osoba u volonterske aktivnosti te prepoznavanje potreba u lokalnoj zajednici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65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F38078-7E5E-4CB5-A09C-90C6B7BF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4000" dirty="0"/>
              <a:t>Osmišljavanje projektne aktivnosti u školskoj zajednici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Slika 9" descr="Slika na kojoj se prikazuje osoba, na zatvorenom, prijenosnik, stol&#10;&#10;Opis je automatski generiran">
            <a:extLst>
              <a:ext uri="{FF2B5EF4-FFF2-40B4-BE49-F238E27FC236}">
                <a16:creationId xmlns:a16="http://schemas.microsoft.com/office/drawing/2014/main" id="{68873262-D948-44A8-85FC-DE034E69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676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6" name="Rezervirano mjesto sadržaj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7B971BAA-6C58-4672-AB81-07AEBD3E1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-1"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CA3C77EA-E525-485A-8772-B65FA2D9F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1" b="14029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08BBB7-6249-4327-8706-8BFB4AF4D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265" y="2413645"/>
            <a:ext cx="4753534" cy="36947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Naziv projektne aktivnosti: Zajedničkim snagama do ugodnijeg boravka u školi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Cilj projekta: urediti prostore za odmor i slobodno vrijeme učenika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Vrijeme provedbe: od siječanja 2021. do svibnja 2021.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000" dirty="0"/>
              <a:t>Očekivano postignuće: opremljeni prostori za odmor učenika gdje će provoditi svoje slobodno vrijeme uz dostupnost toplih napitaka i hrane </a:t>
            </a:r>
          </a:p>
        </p:txBody>
      </p:sp>
    </p:spTree>
    <p:extLst>
      <p:ext uri="{BB962C8B-B14F-4D97-AF65-F5344CB8AC3E}">
        <p14:creationId xmlns:p14="http://schemas.microsoft.com/office/powerpoint/2010/main" val="3756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Slika 9" descr="Slika na kojoj se prikazuje strop, na zatvorenom, zgrada, soba&#10;&#10;Opis je automatski generiran">
            <a:extLst>
              <a:ext uri="{FF2B5EF4-FFF2-40B4-BE49-F238E27FC236}">
                <a16:creationId xmlns:a16="http://schemas.microsoft.com/office/drawing/2014/main" id="{9791593E-EE6D-450C-92F9-C65F265D9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r="2977" b="-1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Rezervirano mjesto sadržaja 5" descr="Slika na kojoj se prikazuje na zatvorenom, zgrada, prozor, soba&#10;&#10;Opis je automatski generiran">
            <a:extLst>
              <a:ext uri="{FF2B5EF4-FFF2-40B4-BE49-F238E27FC236}">
                <a16:creationId xmlns:a16="http://schemas.microsoft.com/office/drawing/2014/main" id="{43226532-AE9C-49DE-B733-42682BFF4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6" b="-3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Slika 11" descr="Slika na kojoj se prikazuje na otvorenom, zeleno, zgrada, vlak&#10;&#10;Opis je automatski generiran">
            <a:extLst>
              <a:ext uri="{FF2B5EF4-FFF2-40B4-BE49-F238E27FC236}">
                <a16:creationId xmlns:a16="http://schemas.microsoft.com/office/drawing/2014/main" id="{782FD5FC-429A-4F63-AB99-63367AB98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8785"/>
          <a:stretch/>
        </p:blipFill>
        <p:spPr>
          <a:xfrm>
            <a:off x="7949294" y="406043"/>
            <a:ext cx="3549663" cy="31628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4CE6AAE-EC75-49FE-83DC-B1D5AAB5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Mjesto provedbe:</a:t>
            </a:r>
            <a:br>
              <a:rPr lang="hr-H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r-H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nova zgrada </a:t>
            </a:r>
            <a:br>
              <a:rPr lang="hr-H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r-H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Strukovne škole Sisak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9D233B-3E9B-43C7-A154-163EEB7E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080" y="4018143"/>
            <a:ext cx="5994666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Lokacija: ulica Ivana </a:t>
            </a:r>
            <a:r>
              <a:rPr lang="hr-HR" sz="2800" dirty="0" err="1">
                <a:solidFill>
                  <a:schemeClr val="bg1"/>
                </a:solidFill>
              </a:rPr>
              <a:t>Fistrovića</a:t>
            </a:r>
            <a:r>
              <a:rPr lang="hr-HR" sz="2800" dirty="0">
                <a:solidFill>
                  <a:schemeClr val="bg1"/>
                </a:solidFill>
              </a:rPr>
              <a:t>, Sisak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bg1"/>
                </a:solidFill>
              </a:rPr>
              <a:t>Očekivan početak nastave u novoj školskoj zgradi 18. siječnja 2021.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9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273</Words>
  <Application>Microsoft Office PowerPoint</Application>
  <PresentationFormat>Široki zaslon</PresentationFormat>
  <Paragraphs>24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Projekt: Sudjelujem, aktiviram, kreiram u školi i zajednici   - održan u razdoblju od  13. 01. 2020. do  10. 11. 2020.   - radionica za nastavnike: Kvalitetniji rad s Vijećem učenika (13. 01. 2020., sudjelovala 3 djelatnika) </vt:lpstr>
      <vt:lpstr>Radionice za članove Vijeća učenika</vt:lpstr>
      <vt:lpstr>Radionica: Ja na tržištu rada i moja prava </vt:lpstr>
      <vt:lpstr>Radionica: Aktivizam u školi i zajednici </vt:lpstr>
      <vt:lpstr>Osmišljavanje projektne aktivnosti u školskoj zajednici</vt:lpstr>
      <vt:lpstr>Mjesto provedbe: nova zgrada  Strukovne škole Sisak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Strukovna  škola Sisak</dc:title>
  <dc:creator>Nataša Perković</dc:creator>
  <cp:lastModifiedBy>Korisnik</cp:lastModifiedBy>
  <cp:revision>11</cp:revision>
  <dcterms:created xsi:type="dcterms:W3CDTF">2020-12-08T16:41:24Z</dcterms:created>
  <dcterms:modified xsi:type="dcterms:W3CDTF">2020-12-12T21:28:55Z</dcterms:modified>
</cp:coreProperties>
</file>